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chivo Black" panose="020B0A03020202020B04" pitchFamily="34" charset="7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lacial Indifference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72993" y="1543050"/>
            <a:ext cx="14542015" cy="228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31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16634" y="2943617"/>
            <a:ext cx="13525701" cy="30537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16634" y="6755982"/>
            <a:ext cx="6500961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703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9653" y="1418658"/>
            <a:ext cx="4330378" cy="99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spc="463">
                <a:solidFill>
                  <a:srgbClr val="FFFFFF"/>
                </a:solidFill>
                <a:latin typeface="Glacial Indifference"/>
              </a:rPr>
              <a:t>BUTTONLIST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7375" y="4302760"/>
            <a:ext cx="6353249" cy="147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spc="688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41884" y="942975"/>
            <a:ext cx="3258916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000000"/>
                </a:solidFill>
                <a:latin typeface="Glacial Indifference"/>
              </a:rPr>
              <a:t>ENTRYLIST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02624" y="942975"/>
            <a:ext cx="3443492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000000"/>
                </a:solidFill>
                <a:latin typeface="Glacial Indifference"/>
              </a:rPr>
              <a:t>BUTTONLIST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81261" y="4617085"/>
            <a:ext cx="46215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TEXTVARIABLELIST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72563" y="7916873"/>
            <a:ext cx="256326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WORDLIST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6201" y="8261360"/>
            <a:ext cx="4417628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FFFFFF"/>
                </a:solidFill>
                <a:latin typeface="Glacial Indifference"/>
              </a:rPr>
              <a:t>GUESSLIST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8938" y="6487671"/>
            <a:ext cx="535252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TARGETWORDCOUNT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02084" y="4918710"/>
            <a:ext cx="45072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CURRWORDSTATE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7632" y="3325607"/>
            <a:ext cx="13511590" cy="31191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049637" y="3890644"/>
            <a:ext cx="5390741" cy="12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5"/>
              </a:lnSpc>
            </a:pPr>
            <a:r>
              <a:rPr lang="en-US" sz="7297" spc="583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40065"/>
            <a:ext cx="6701358" cy="99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spc="463">
                <a:solidFill>
                  <a:srgbClr val="FFFFFF"/>
                </a:solidFill>
                <a:latin typeface="Glacial Indifference"/>
              </a:rPr>
              <a:t>TEXTVARIABLELIST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7375" y="4302760"/>
            <a:ext cx="6353249" cy="147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spc="688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41884" y="942975"/>
            <a:ext cx="3258916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000000"/>
                </a:solidFill>
                <a:latin typeface="Glacial Indifference"/>
              </a:rPr>
              <a:t>ENTRYLIST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96600" y="942975"/>
            <a:ext cx="3792409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000000"/>
                </a:solidFill>
                <a:latin typeface="Glacial Indifference"/>
              </a:rPr>
              <a:t>BUTTONLIST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81261" y="4617085"/>
            <a:ext cx="46215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TEXTVARIABLELIST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72563" y="7916873"/>
            <a:ext cx="256326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WORDLIST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62400" y="8218498"/>
            <a:ext cx="3739339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FFFFFF"/>
                </a:solidFill>
                <a:latin typeface="Glacial Indifference"/>
              </a:rPr>
              <a:t>GUESSLIST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8938" y="6487671"/>
            <a:ext cx="535252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TARGETWORDCOUNT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02084" y="4918710"/>
            <a:ext cx="45072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CURRWORDSTATE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4920" y="3611966"/>
            <a:ext cx="13486923" cy="505241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74589"/>
            <a:ext cx="5390741" cy="12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5"/>
              </a:lnSpc>
            </a:pPr>
            <a:r>
              <a:rPr lang="en-US" sz="7297" spc="583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4920" y="2294310"/>
            <a:ext cx="3716759" cy="99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spc="463">
                <a:solidFill>
                  <a:srgbClr val="FFFFFF"/>
                </a:solidFill>
                <a:latin typeface="Glacial Indifference"/>
              </a:rPr>
              <a:t>WORDLIST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7375" y="4302760"/>
            <a:ext cx="6353249" cy="147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spc="688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41884" y="942975"/>
            <a:ext cx="3258916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000000"/>
                </a:solidFill>
                <a:latin typeface="Glacial Indifference"/>
              </a:rPr>
              <a:t>ENTRYLIST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94" y="942975"/>
            <a:ext cx="3258916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BUTTONLIST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81261" y="4617085"/>
            <a:ext cx="46215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TEXTVARIABLELIST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72563" y="7916873"/>
            <a:ext cx="256326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WORDLIST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7016" y="8218498"/>
            <a:ext cx="3312584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FFFFFF"/>
                </a:solidFill>
                <a:latin typeface="Glacial Indifference"/>
              </a:rPr>
              <a:t>GUESSLIST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8938" y="6487671"/>
            <a:ext cx="535252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TARGETWORDCOUNT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02084" y="4918710"/>
            <a:ext cx="45072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CURRWORDSTATE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9653" y="4780858"/>
            <a:ext cx="11704591" cy="7252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83011" y="676109"/>
            <a:ext cx="5390741" cy="12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5"/>
              </a:lnSpc>
            </a:pPr>
            <a:r>
              <a:rPr lang="en-US" sz="7297" spc="583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77165" y="2214715"/>
            <a:ext cx="4037930" cy="99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spc="463">
                <a:solidFill>
                  <a:srgbClr val="FFFFFF"/>
                </a:solidFill>
                <a:latin typeface="Glacial Indifference"/>
              </a:rPr>
              <a:t>GUESSLIST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7375" y="4302760"/>
            <a:ext cx="6353249" cy="147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spc="688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41884" y="942975"/>
            <a:ext cx="259422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ENTRYLIST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02624" y="942975"/>
            <a:ext cx="298638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BUTTONLIST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81261" y="4617085"/>
            <a:ext cx="46215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TEXTVARIABLELIST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72563" y="7916873"/>
            <a:ext cx="256326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WORDLIST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7016" y="8218498"/>
            <a:ext cx="278472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GUESSLIST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8938" y="6487671"/>
            <a:ext cx="535252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TARGETWORDCOUNT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02084" y="4918710"/>
            <a:ext cx="45072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CURRWORDSTATE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49" b="9798"/>
          <a:stretch>
            <a:fillRect/>
          </a:stretch>
        </p:blipFill>
        <p:spPr>
          <a:xfrm>
            <a:off x="3936285" y="5143500"/>
            <a:ext cx="10415429" cy="15010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50387" y="885825"/>
            <a:ext cx="5390741" cy="12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5"/>
              </a:lnSpc>
            </a:pPr>
            <a:r>
              <a:rPr lang="en-US" sz="7297" spc="583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22039" y="2780399"/>
            <a:ext cx="7761312" cy="99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spc="463">
                <a:solidFill>
                  <a:srgbClr val="FFFFFF"/>
                </a:solidFill>
                <a:latin typeface="Glacial Indifference"/>
              </a:rPr>
              <a:t>TARGETWORDCOUNT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7375" y="4302760"/>
            <a:ext cx="6353249" cy="147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spc="688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41884" y="942975"/>
            <a:ext cx="3258916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000000"/>
                </a:solidFill>
                <a:latin typeface="Glacial Indifference"/>
              </a:rPr>
              <a:t>ENTRYLIST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67450" y="942975"/>
            <a:ext cx="4621560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000000"/>
                </a:solidFill>
                <a:latin typeface="Glacial Indifference"/>
              </a:rPr>
              <a:t>BUTTONLIST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81261" y="4617085"/>
            <a:ext cx="46215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TEXTVARIABLELIST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72563" y="7916873"/>
            <a:ext cx="256326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WORDLIST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7016" y="8218498"/>
            <a:ext cx="3388784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000000"/>
                </a:solidFill>
                <a:latin typeface="Glacial Indifference"/>
              </a:rPr>
              <a:t>GUESSLIST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8938" y="6487671"/>
            <a:ext cx="535252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000000"/>
                </a:solidFill>
                <a:latin typeface="Glacial Indifference"/>
              </a:rPr>
              <a:t>TARGETWORDCOUNT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02084" y="4918710"/>
            <a:ext cx="45072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CURRWORDSTATE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3323" y="9258300"/>
            <a:ext cx="568873" cy="5461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58820" y="832719"/>
            <a:ext cx="568873" cy="5461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29200" y="1028700"/>
            <a:ext cx="8229600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86334" y="10277475"/>
            <a:ext cx="5285732" cy="52857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51091" y="8131320"/>
            <a:ext cx="1344383" cy="18543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8115" y="-94442"/>
            <a:ext cx="1344383" cy="18543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20106" y="3674185"/>
            <a:ext cx="13447787" cy="261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18"/>
              </a:lnSpc>
              <a:spcBef>
                <a:spcPct val="0"/>
              </a:spcBef>
            </a:pPr>
            <a:r>
              <a:rPr lang="en-US" sz="18289">
                <a:solidFill>
                  <a:srgbClr val="FFFFFF"/>
                </a:solidFill>
                <a:latin typeface="Archivo Black"/>
              </a:rPr>
              <a:t>WORDLE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23058" y="6112096"/>
            <a:ext cx="10841884" cy="66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8"/>
              </a:lnSpc>
              <a:spcBef>
                <a:spcPct val="0"/>
              </a:spcBef>
            </a:pPr>
            <a:r>
              <a:rPr lang="en-US" sz="4598" spc="2281">
                <a:solidFill>
                  <a:srgbClr val="FFFFFF"/>
                </a:solidFill>
                <a:latin typeface="Archivo Black"/>
              </a:rPr>
              <a:t>COMPRO 1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3430" y="5021152"/>
            <a:ext cx="13524158" cy="10684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182543" y="5391695"/>
            <a:ext cx="5390741" cy="12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5"/>
              </a:lnSpc>
            </a:pPr>
            <a:r>
              <a:rPr lang="en-US" sz="7297" spc="583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9871" y="3178473"/>
            <a:ext cx="6535638" cy="99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spc="463">
                <a:solidFill>
                  <a:srgbClr val="FFFFFF"/>
                </a:solidFill>
                <a:latin typeface="Glacial Indifference"/>
              </a:rPr>
              <a:t>CURRWORDSTATE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0595" b="36623"/>
          <a:stretch>
            <a:fillRect/>
          </a:stretch>
        </p:blipFill>
        <p:spPr>
          <a:xfrm>
            <a:off x="8768472" y="4683882"/>
            <a:ext cx="7645449" cy="43610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26256" y="4683882"/>
            <a:ext cx="7787666" cy="43610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23774" b="35246"/>
          <a:stretch>
            <a:fillRect/>
          </a:stretch>
        </p:blipFill>
        <p:spPr>
          <a:xfrm>
            <a:off x="1028700" y="903695"/>
            <a:ext cx="8375101" cy="45759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814102"/>
            <a:ext cx="8491358" cy="47551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72416" y="1727359"/>
            <a:ext cx="7286551" cy="182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spc="415">
                <a:solidFill>
                  <a:srgbClr val="FFFFFF"/>
                </a:solidFill>
                <a:latin typeface="Glacial Indifference"/>
              </a:rPr>
              <a:t>ATHICHA LEKSANSERN</a:t>
            </a:r>
          </a:p>
          <a:p>
            <a:pPr algn="ctr">
              <a:lnSpc>
                <a:spcPts val="7279"/>
              </a:lnSpc>
            </a:pPr>
            <a:r>
              <a:rPr lang="en-US" sz="5199" spc="415">
                <a:solidFill>
                  <a:srgbClr val="FFFFFF"/>
                </a:solidFill>
                <a:latin typeface="Glacial Indifference"/>
              </a:rPr>
              <a:t>TONKAEW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88429" y="6778703"/>
            <a:ext cx="313521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MOK MARRD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MOK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72993" y="1543050"/>
            <a:ext cx="14542015" cy="228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31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872993" y="4222432"/>
            <a:ext cx="14542015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spc="768">
                <a:solidFill>
                  <a:srgbClr val="FFFFFF"/>
                </a:solidFill>
                <a:latin typeface="Glacial Indifference"/>
              </a:rPr>
              <a:t>HOW IT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71271" y="4293235"/>
            <a:ext cx="2945457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703">
                <a:solidFill>
                  <a:srgbClr val="FFFFFF"/>
                </a:solidFill>
                <a:latin typeface="Glacial Indifference"/>
              </a:rPr>
              <a:t>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07724" y="3025878"/>
            <a:ext cx="4527325" cy="62324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39981" y="3025878"/>
            <a:ext cx="4169519" cy="54742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943071" y="178435"/>
            <a:ext cx="2945457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703">
                <a:solidFill>
                  <a:srgbClr val="FFFFFF"/>
                </a:solidFill>
                <a:latin typeface="Glacial Indifference"/>
              </a:rPr>
              <a:t>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237860"/>
            <a:ext cx="11461135" cy="29056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9518"/>
          <a:stretch>
            <a:fillRect/>
          </a:stretch>
        </p:blipFill>
        <p:spPr>
          <a:xfrm>
            <a:off x="7577571" y="4874069"/>
            <a:ext cx="9213169" cy="27655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038418" y="178435"/>
            <a:ext cx="2945457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703">
                <a:solidFill>
                  <a:srgbClr val="FFFFFF"/>
                </a:solidFill>
                <a:latin typeface="Glacial Indifference"/>
              </a:rPr>
              <a:t>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7375" y="4302760"/>
            <a:ext cx="6353249" cy="147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spc="688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29000" y="942975"/>
            <a:ext cx="3256367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ENTRYLIST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02624" y="942975"/>
            <a:ext cx="3461176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FFFFFF"/>
                </a:solidFill>
                <a:latin typeface="Glacial Indifference"/>
              </a:rPr>
              <a:t>BUTTONLIST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81261" y="4617085"/>
            <a:ext cx="46215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TEXTVARIABLELIST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72563" y="7916873"/>
            <a:ext cx="256326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WORDLIST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7016" y="8218498"/>
            <a:ext cx="3464984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FFFFFF"/>
                </a:solidFill>
                <a:latin typeface="Glacial Indifference"/>
              </a:rPr>
              <a:t>GUESSLIST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8938" y="6487671"/>
            <a:ext cx="535252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TARGETWORDCOUNT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02084" y="4918710"/>
            <a:ext cx="45072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CURRWORDSTATE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57798" y="3378044"/>
            <a:ext cx="13524158" cy="30699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06268" y="7211235"/>
            <a:ext cx="6500961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703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7798" y="914400"/>
            <a:ext cx="3761705" cy="99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spc="463">
                <a:solidFill>
                  <a:srgbClr val="FFFFFF"/>
                </a:solidFill>
                <a:latin typeface="Glacial Indifference"/>
              </a:rPr>
              <a:t>ENTRYLIST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7375" y="4302760"/>
            <a:ext cx="6353249" cy="147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spc="688">
                <a:solidFill>
                  <a:srgbClr val="FFFFFF"/>
                </a:solidFill>
                <a:latin typeface="Glacial Indifference"/>
              </a:rPr>
              <a:t>CONTAINER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41884" y="942975"/>
            <a:ext cx="2986385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000000"/>
                </a:solidFill>
                <a:latin typeface="Glacial Indifference"/>
              </a:rPr>
              <a:t>ENTRYLIST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02624" y="942975"/>
            <a:ext cx="3443492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BUTTONLIST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81261" y="4617085"/>
            <a:ext cx="46215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TEXTVARIABLELIST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72563" y="7916873"/>
            <a:ext cx="256326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WORDLIST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7016" y="8218498"/>
            <a:ext cx="3312584" cy="68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 dirty="0">
                <a:solidFill>
                  <a:srgbClr val="FFFFFF"/>
                </a:solidFill>
                <a:latin typeface="Glacial Indifference"/>
              </a:rPr>
              <a:t>GUESSLIST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8938" y="6487671"/>
            <a:ext cx="535252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TARGETWORDCOUNT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902084" y="4918710"/>
            <a:ext cx="450726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319">
                <a:solidFill>
                  <a:srgbClr val="FFFFFF"/>
                </a:solidFill>
                <a:latin typeface="Glacial Indifference"/>
              </a:rPr>
              <a:t>CURRWORDSTATE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</Words>
  <Application>Microsoft Macintosh PowerPoint</Application>
  <PresentationFormat>Custom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Archivo Black</vt:lpstr>
      <vt:lpstr>Arial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presentProjectCompro</dc:title>
  <cp:lastModifiedBy>MOK MAARD</cp:lastModifiedBy>
  <cp:revision>2</cp:revision>
  <dcterms:created xsi:type="dcterms:W3CDTF">2006-08-16T00:00:00Z</dcterms:created>
  <dcterms:modified xsi:type="dcterms:W3CDTF">2022-10-18T16:02:49Z</dcterms:modified>
  <dc:identifier>DAFAXUu5tJ4</dc:identifier>
</cp:coreProperties>
</file>